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notesMasterIdLst>
    <p:notesMasterId r:id="rId20"/>
  </p:notesMasterIdLst>
  <p:sldIdLst>
    <p:sldId id="300" r:id="rId2"/>
    <p:sldId id="307" r:id="rId3"/>
    <p:sldId id="338" r:id="rId4"/>
    <p:sldId id="337" r:id="rId5"/>
    <p:sldId id="308" r:id="rId6"/>
    <p:sldId id="310" r:id="rId7"/>
    <p:sldId id="339" r:id="rId8"/>
    <p:sldId id="312" r:id="rId9"/>
    <p:sldId id="313" r:id="rId10"/>
    <p:sldId id="340" r:id="rId11"/>
    <p:sldId id="341" r:id="rId12"/>
    <p:sldId id="311" r:id="rId13"/>
    <p:sldId id="342" r:id="rId14"/>
    <p:sldId id="315" r:id="rId15"/>
    <p:sldId id="343" r:id="rId16"/>
    <p:sldId id="317" r:id="rId17"/>
    <p:sldId id="344" r:id="rId18"/>
    <p:sldId id="34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28C2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660"/>
  </p:normalViewPr>
  <p:slideViewPr>
    <p:cSldViewPr snapToGrid="0">
      <p:cViewPr>
        <p:scale>
          <a:sx n="66" d="100"/>
          <a:sy n="66" d="100"/>
        </p:scale>
        <p:origin x="408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ne Jarka" userId="27407dc7-5536-4242-9797-21c37323e07b" providerId="ADAL" clId="{3E2B6078-4CEC-4A05-8071-22FAE212F01E}"/>
    <pc:docChg chg="delSld">
      <pc:chgData name="Christine Jarka" userId="27407dc7-5536-4242-9797-21c37323e07b" providerId="ADAL" clId="{3E2B6078-4CEC-4A05-8071-22FAE212F01E}" dt="2019-11-15T21:57:47.745" v="0" actId="2696"/>
      <pc:docMkLst>
        <pc:docMk/>
      </pc:docMkLst>
      <pc:sldChg chg="del">
        <pc:chgData name="Christine Jarka" userId="27407dc7-5536-4242-9797-21c37323e07b" providerId="ADAL" clId="{3E2B6078-4CEC-4A05-8071-22FAE212F01E}" dt="2019-11-15T21:57:47.745" v="0" actId="2696"/>
        <pc:sldMkLst>
          <pc:docMk/>
          <pc:sldMk cId="581168497" sldId="336"/>
        </pc:sldMkLst>
      </pc:sldChg>
    </pc:docChg>
  </pc:docChgLst>
</pc:chgInfo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jpg>
</file>

<file path=ppt/media/image25.jpg>
</file>

<file path=ppt/media/image26.jpg>
</file>

<file path=ppt/media/image27.jpg>
</file>

<file path=ppt/media/image28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A5A54-57FA-4281-A6F5-1860CF48FA07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8915D-B0F2-4E00-A13E-77885368E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26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03520" y="2468880"/>
            <a:ext cx="6172200" cy="3329581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962656"/>
            <a:ext cx="3200400" cy="3325168"/>
          </a:xfrm>
        </p:spPr>
        <p:txBody>
          <a:bodyPr anchor="t">
            <a:noAutofit/>
          </a:bodyPr>
          <a:lstStyle>
            <a:lvl1pPr marL="0" indent="0" algn="r">
              <a:buNone/>
              <a:defRPr sz="2400" b="1" cap="all">
                <a:solidFill>
                  <a:srgbClr val="28C28C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AAEA59-0A52-4A75-B544-DFE21E339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511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305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2964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20943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75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171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8786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19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70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Autofit/>
          </a:bodyPr>
          <a:lstStyle>
            <a:lvl1pPr>
              <a:buClr>
                <a:srgbClr val="28C28C"/>
              </a:buClr>
              <a:defRPr sz="2400"/>
            </a:lvl1pPr>
            <a:lvl2pPr>
              <a:buClr>
                <a:srgbClr val="28C28C"/>
              </a:buClr>
              <a:defRPr sz="2400"/>
            </a:lvl2pPr>
            <a:lvl3pPr>
              <a:buClr>
                <a:srgbClr val="28C28C"/>
              </a:buClr>
              <a:defRPr sz="2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0640" y="2194560"/>
            <a:ext cx="6089904" cy="4200245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631EDA-FC97-4E7C-A281-E24C74E24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273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28C28C"/>
              </a:buClr>
              <a:defRPr/>
            </a:lvl1pPr>
            <a:lvl2pPr>
              <a:buClr>
                <a:srgbClr val="28C28C"/>
              </a:buClr>
              <a:defRPr/>
            </a:lvl2pPr>
            <a:lvl3pPr>
              <a:buClr>
                <a:srgbClr val="28C28C"/>
              </a:buClr>
              <a:defRPr/>
            </a:lvl3pPr>
            <a:lvl4pPr>
              <a:buClr>
                <a:srgbClr val="28C28C"/>
              </a:buClr>
              <a:defRPr/>
            </a:lvl4pPr>
            <a:lvl5pPr>
              <a:buClr>
                <a:srgbClr val="28C28C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CE5806-CCAD-44D3-8FC7-E762BECF4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85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b="1" cap="all">
                <a:solidFill>
                  <a:srgbClr val="28C28C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D9D6ED-6FE1-4014-9C29-0BBFFC6DD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3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rgbClr val="28C28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rgbClr val="28C28C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buClr>
                <a:srgbClr val="28C28C"/>
              </a:buClr>
              <a:defRPr sz="1800"/>
            </a:lvl1pPr>
            <a:lvl2pPr>
              <a:buClr>
                <a:srgbClr val="28C28C"/>
              </a:buClr>
              <a:defRPr sz="1600"/>
            </a:lvl2pPr>
            <a:lvl3pPr>
              <a:buClr>
                <a:srgbClr val="28C28C"/>
              </a:buClr>
              <a:defRPr sz="1400"/>
            </a:lvl3pPr>
            <a:lvl4pPr>
              <a:buClr>
                <a:srgbClr val="28C28C"/>
              </a:buClr>
              <a:defRPr sz="1200"/>
            </a:lvl4pPr>
            <a:lvl5pPr>
              <a:buClr>
                <a:srgbClr val="28C28C"/>
              </a:buCl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6C4822-B60C-4CFD-B2B5-4487D9006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89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193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05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buClr>
                <a:srgbClr val="28C28C"/>
              </a:buClr>
              <a:defRPr sz="2000"/>
            </a:lvl1pPr>
            <a:lvl2pPr>
              <a:buClr>
                <a:srgbClr val="28C28C"/>
              </a:buClr>
              <a:defRPr sz="1800"/>
            </a:lvl2pPr>
            <a:lvl3pPr>
              <a:buClr>
                <a:srgbClr val="28C28C"/>
              </a:buClr>
              <a:defRPr sz="1600"/>
            </a:lvl3pPr>
            <a:lvl4pPr>
              <a:buClr>
                <a:srgbClr val="28C28C"/>
              </a:buClr>
              <a:defRPr sz="1400"/>
            </a:lvl4pPr>
            <a:lvl5pPr>
              <a:buClr>
                <a:srgbClr val="28C28C"/>
              </a:buCl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92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52540" y="314201"/>
            <a:ext cx="838199" cy="767687"/>
          </a:xfrm>
          <a:prstGeom prst="rect">
            <a:avLst/>
          </a:prstGeo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992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rgbClr val="002664"/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rgbClr val="28C28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73448B-0838-405C-B69D-F5BBF286DCF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486259" y="288479"/>
            <a:ext cx="597215" cy="597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302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BTT Recorder</a:t>
            </a:r>
            <a:br>
              <a:rPr lang="en-US" dirty="0"/>
            </a:br>
            <a:r>
              <a:rPr lang="en-US" dirty="0"/>
              <a:t>v1.4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b="1" dirty="0"/>
              <a:t>Editing </a:t>
            </a:r>
          </a:p>
          <a:p>
            <a:pPr>
              <a:spcBef>
                <a:spcPts val="0"/>
              </a:spcBef>
            </a:pPr>
            <a:r>
              <a:rPr lang="en-US" dirty="0"/>
              <a:t>Recordings</a:t>
            </a:r>
          </a:p>
          <a:p>
            <a:pPr>
              <a:spcBef>
                <a:spcPts val="0"/>
              </a:spcBef>
            </a:pPr>
            <a:endParaRPr lang="en-US" b="1" dirty="0"/>
          </a:p>
          <a:p>
            <a:pPr>
              <a:spcBef>
                <a:spcPts val="0"/>
              </a:spcBef>
            </a:pPr>
            <a:r>
              <a:rPr lang="en-US" dirty="0"/>
              <a:t>Cutting</a:t>
            </a:r>
          </a:p>
          <a:p>
            <a:pPr>
              <a:spcBef>
                <a:spcPts val="0"/>
              </a:spcBef>
            </a:pPr>
            <a:r>
              <a:rPr lang="en-US" dirty="0"/>
              <a:t>Inserting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3535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FC235442-1CDF-4F02-B72F-E716F406F3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50" cy="380603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89793A-7316-4B1E-A68A-7BD97D05F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r>
              <a:rPr lang="en-US" dirty="0"/>
              <a:t>Tap the scissors icon      to cut out the marked section.</a:t>
            </a:r>
          </a:p>
          <a:p>
            <a:endParaRPr lang="en-US" dirty="0"/>
          </a:p>
        </p:txBody>
      </p:sp>
      <p:sp>
        <p:nvSpPr>
          <p:cNvPr id="12" name="Right Arrow 19">
            <a:extLst>
              <a:ext uri="{FF2B5EF4-FFF2-40B4-BE49-F238E27FC236}">
                <a16:creationId xmlns:a16="http://schemas.microsoft.com/office/drawing/2014/main" id="{3001557B-E229-46DF-A39E-EC9A8D09449E}"/>
              </a:ext>
            </a:extLst>
          </p:cNvPr>
          <p:cNvSpPr/>
          <p:nvPr/>
        </p:nvSpPr>
        <p:spPr>
          <a:xfrm rot="3711384">
            <a:off x="8886690" y="3816345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9201BC-9D93-40A2-A2D0-34D55D272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8182" y="2250899"/>
            <a:ext cx="365760" cy="34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80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FC235442-1CDF-4F02-B72F-E716F406F3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49" cy="380603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89793A-7316-4B1E-A68A-7BD97D05F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r>
              <a:rPr lang="en-US" dirty="0"/>
              <a:t>Tap the back arrow    icon to undo the cut.</a:t>
            </a:r>
          </a:p>
          <a:p>
            <a:endParaRPr lang="en-US" dirty="0"/>
          </a:p>
          <a:p>
            <a:r>
              <a:rPr lang="en-US" dirty="0"/>
              <a:t>Tap the save icon        to save the edits and close the recording window.</a:t>
            </a:r>
          </a:p>
          <a:p>
            <a:endParaRPr lang="en-US" dirty="0"/>
          </a:p>
        </p:txBody>
      </p:sp>
      <p:sp>
        <p:nvSpPr>
          <p:cNvPr id="12" name="Right Arrow 19">
            <a:extLst>
              <a:ext uri="{FF2B5EF4-FFF2-40B4-BE49-F238E27FC236}">
                <a16:creationId xmlns:a16="http://schemas.microsoft.com/office/drawing/2014/main" id="{3001557B-E229-46DF-A39E-EC9A8D09449E}"/>
              </a:ext>
            </a:extLst>
          </p:cNvPr>
          <p:cNvSpPr/>
          <p:nvPr/>
        </p:nvSpPr>
        <p:spPr>
          <a:xfrm rot="3711384">
            <a:off x="8886691" y="3616240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09201BC-9D93-40A2-A2D0-34D55D272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0940" y="3603211"/>
            <a:ext cx="339668" cy="3431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D238BE-EBC1-4D0B-AA9A-AA5C6F59DB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0774" y="2216082"/>
            <a:ext cx="365760" cy="37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04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D2A00-DEA4-471B-8B01-CAB829E71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a New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Sometimes you may want to insert a missing part into  the translation.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6F2B70F-E84C-45D1-8DE1-4ACB5F551F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49" cy="3806031"/>
          </a:xfr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99B10CA-B7BF-4125-BAF6-B192C60D991E}"/>
              </a:ext>
            </a:extLst>
          </p:cNvPr>
          <p:cNvSpPr/>
          <p:nvPr/>
        </p:nvSpPr>
        <p:spPr>
          <a:xfrm>
            <a:off x="7188560" y="3181425"/>
            <a:ext cx="72172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coolSlant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>
                  <a:solidFill>
                    <a:schemeClr val="tx1"/>
                  </a:solidFill>
                </a:ln>
                <a:solidFill>
                  <a:srgbClr val="92D050"/>
                </a:solidFill>
                <a:effectLst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18218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D2A00-DEA4-471B-8B01-CAB829E71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a New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r>
              <a:rPr lang="en-US" sz="2400" dirty="0"/>
              <a:t>Position the audio at the thin blue line for where the new audio will be added in. </a:t>
            </a:r>
          </a:p>
          <a:p>
            <a:endParaRPr lang="en-US" dirty="0"/>
          </a:p>
          <a:p>
            <a:r>
              <a:rPr lang="en-US" sz="2400" dirty="0"/>
              <a:t>Tap the Microphone icon         to start a new recording session.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1340DC1-6F29-4C69-8C37-907253BF9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406" y="4722244"/>
            <a:ext cx="365760" cy="307239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6F2B70F-E84C-45D1-8DE1-4ACB5F551F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121275" y="2188565"/>
            <a:ext cx="6089649" cy="3806031"/>
          </a:xfrm>
        </p:spPr>
      </p:pic>
      <p:sp>
        <p:nvSpPr>
          <p:cNvPr id="14" name="Right Arrow 19">
            <a:extLst>
              <a:ext uri="{FF2B5EF4-FFF2-40B4-BE49-F238E27FC236}">
                <a16:creationId xmlns:a16="http://schemas.microsoft.com/office/drawing/2014/main" id="{B09A77B5-4A7C-4AF0-98D4-0E2EF237C01D}"/>
              </a:ext>
            </a:extLst>
          </p:cNvPr>
          <p:cNvSpPr/>
          <p:nvPr/>
        </p:nvSpPr>
        <p:spPr>
          <a:xfrm rot="755157">
            <a:off x="8596695" y="1713225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53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32AA7-9462-4380-A2A8-BDED7A405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a New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insert audio recording screen opens.</a:t>
            </a:r>
          </a:p>
          <a:p>
            <a:endParaRPr lang="en-US" sz="2400" dirty="0"/>
          </a:p>
          <a:p>
            <a:r>
              <a:rPr lang="en-US" sz="2400" dirty="0"/>
              <a:t>Tap the Microphone icon on the green bar.</a:t>
            </a:r>
          </a:p>
        </p:txBody>
      </p:sp>
      <p:pic>
        <p:nvPicPr>
          <p:cNvPr id="7" name="Content Placeholder 10">
            <a:extLst>
              <a:ext uri="{FF2B5EF4-FFF2-40B4-BE49-F238E27FC236}">
                <a16:creationId xmlns:a16="http://schemas.microsoft.com/office/drawing/2014/main" id="{8E74692C-6B1B-4271-BE8A-1E4D20C99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49" cy="3806030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486132">
            <a:off x="5670978" y="4884588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72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C3DC8-F2D2-47D1-8B49-0E65853F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a New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Record the missing section.</a:t>
            </a:r>
          </a:p>
          <a:p>
            <a:endParaRPr lang="en-US" sz="2400" dirty="0"/>
          </a:p>
          <a:p>
            <a:r>
              <a:rPr lang="en-US" sz="2400" dirty="0"/>
              <a:t>Tap the pause icon to stop the recording.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D96CC-4A64-4CE8-909E-AF6B8F6D6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304" y="2188565"/>
            <a:ext cx="6086240" cy="3803900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486132">
            <a:off x="5783764" y="4882457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74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C3DC8-F2D2-47D1-8B49-0E65853F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a New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Tap the check mark to save the recording.</a:t>
            </a:r>
          </a:p>
          <a:p>
            <a:endParaRPr lang="en-US" sz="2400" dirty="0"/>
          </a:p>
          <a:p>
            <a:r>
              <a:rPr lang="en-US" dirty="0"/>
              <a:t>Wait while the new section is added into the original recording.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D96CC-4A64-4CE8-909E-AF6B8F6D6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304" y="2188565"/>
            <a:ext cx="6086240" cy="3803900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486132">
            <a:off x="8410849" y="4882456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77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C3DC8-F2D2-47D1-8B49-0E65853F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a New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Check that the inserted recording is correct and in the right place.</a:t>
            </a:r>
          </a:p>
          <a:p>
            <a:endParaRPr lang="en-US" dirty="0"/>
          </a:p>
          <a:p>
            <a:r>
              <a:rPr lang="en-US" dirty="0"/>
              <a:t>Find the section that was added and play it in the main recording.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CD96CC-4A64-4CE8-909E-AF6B8F6D6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304" y="2188565"/>
            <a:ext cx="6086240" cy="3803900"/>
          </a:xfrm>
          <a:prstGeom prst="rect">
            <a:avLst/>
          </a:prstGeo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486132">
            <a:off x="5653135" y="4882458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657663A-CA3E-46BD-B2E2-3F6B9E9321BB}"/>
              </a:ext>
            </a:extLst>
          </p:cNvPr>
          <p:cNvSpPr/>
          <p:nvPr/>
        </p:nvSpPr>
        <p:spPr>
          <a:xfrm>
            <a:off x="7590973" y="2954401"/>
            <a:ext cx="2032000" cy="1601069"/>
          </a:xfrm>
          <a:prstGeom prst="ellipse">
            <a:avLst/>
          </a:prstGeom>
          <a:noFill/>
          <a:ln w="730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6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C5A6DEE-ACFD-4027-8C4B-2DBE98BEA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4304" y="2188565"/>
            <a:ext cx="6086240" cy="3803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FC3DC8-F2D2-47D1-8B49-0E65853FD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 a New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Tap on the save icon to save the edited recording and return back to the Project Management screen.</a:t>
            </a:r>
            <a:endParaRPr lang="en-US" sz="2400" dirty="0"/>
          </a:p>
        </p:txBody>
      </p:sp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486132">
            <a:off x="8570507" y="4882457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875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2D08B-E2B4-4ED3-969E-5BA50DEC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Recording to Source Audio</a:t>
            </a:r>
            <a:br>
              <a:rPr lang="en-US" dirty="0"/>
            </a:br>
            <a:r>
              <a:rPr lang="en-US" sz="3200" dirty="0"/>
              <a:t>	Play the source audio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Tap on the hearing icon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 and press the play icon.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200" dirty="0"/>
              <a:t>Listen to the source audio.</a:t>
            </a:r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5F7D001-A92B-4CE3-96DE-60526D629A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49" cy="3806031"/>
          </a:xfr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3045854">
            <a:off x="9055005" y="3616241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0E917B-D420-4BC9-8598-645319FF3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4261" y="2889235"/>
            <a:ext cx="780952" cy="7333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ight Arrow 19">
            <a:extLst>
              <a:ext uri="{FF2B5EF4-FFF2-40B4-BE49-F238E27FC236}">
                <a16:creationId xmlns:a16="http://schemas.microsoft.com/office/drawing/2014/main" id="{8F5EF4B9-CC04-405A-99D3-58B2810BE589}"/>
              </a:ext>
            </a:extLst>
          </p:cNvPr>
          <p:cNvSpPr/>
          <p:nvPr/>
        </p:nvSpPr>
        <p:spPr>
          <a:xfrm rot="8699329">
            <a:off x="5129377" y="3761354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18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2D08B-E2B4-4ED3-969E-5BA50DEC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Recording to Source Audio</a:t>
            </a:r>
            <a:br>
              <a:rPr lang="en-US" dirty="0"/>
            </a:br>
            <a:r>
              <a:rPr lang="en-US" sz="3200" dirty="0"/>
              <a:t>	Play the source audio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</a:t>
            </a:r>
            <a:r>
              <a:rPr lang="en-US" b="1" dirty="0"/>
              <a:t>rewind</a:t>
            </a:r>
            <a:r>
              <a:rPr lang="en-US" dirty="0"/>
              <a:t> (go towards the beginning of the recording) </a:t>
            </a:r>
          </a:p>
          <a:p>
            <a:pPr marL="0" indent="0">
              <a:buNone/>
            </a:pPr>
            <a:r>
              <a:rPr lang="en-US" dirty="0"/>
              <a:t>or </a:t>
            </a:r>
            <a:r>
              <a:rPr lang="en-US" b="1" dirty="0"/>
              <a:t>fast forward </a:t>
            </a:r>
            <a:r>
              <a:rPr lang="en-US" dirty="0"/>
              <a:t>(go towards the end of the recording)</a:t>
            </a:r>
          </a:p>
          <a:p>
            <a:pPr marL="0" indent="0">
              <a:buNone/>
            </a:pPr>
            <a:r>
              <a:rPr lang="en-US" dirty="0"/>
              <a:t>press and hold the green dot and slide your finger to the left for rewind or to the right to fast forward.</a:t>
            </a:r>
          </a:p>
          <a:p>
            <a:pPr marL="0" indent="0">
              <a:buNone/>
            </a:pPr>
            <a:endParaRPr lang="en-US" sz="2400" b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5F7D001-A92B-4CE3-96DE-60526D629A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49" cy="3806031"/>
          </a:xfrm>
        </p:spPr>
      </p:pic>
      <p:sp>
        <p:nvSpPr>
          <p:cNvPr id="11" name="Right Arrow 19">
            <a:extLst>
              <a:ext uri="{FF2B5EF4-FFF2-40B4-BE49-F238E27FC236}">
                <a16:creationId xmlns:a16="http://schemas.microsoft.com/office/drawing/2014/main" id="{8F5EF4B9-CC04-405A-99D3-58B2810BE589}"/>
              </a:ext>
            </a:extLst>
          </p:cNvPr>
          <p:cNvSpPr/>
          <p:nvPr/>
        </p:nvSpPr>
        <p:spPr>
          <a:xfrm rot="8699329">
            <a:off x="7509719" y="3755126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900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2D08B-E2B4-4ED3-969E-5BA50DEC6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Recording to Source Audio</a:t>
            </a:r>
            <a:br>
              <a:rPr lang="en-US" dirty="0"/>
            </a:br>
            <a:r>
              <a:rPr lang="en-US" sz="3200" dirty="0"/>
              <a:t>	Play the recording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Tap on the wave form icon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and press the play icon.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Listen to the recording. </a:t>
            </a:r>
            <a:endParaRPr lang="en-US" sz="2800" b="1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5F7D001-A92B-4CE3-96DE-60526D629A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49" cy="3806030"/>
          </a:xfrm>
        </p:spPr>
      </p:pic>
      <p:sp>
        <p:nvSpPr>
          <p:cNvPr id="5" name="Right Arrow 19">
            <a:extLst>
              <a:ext uri="{FF2B5EF4-FFF2-40B4-BE49-F238E27FC236}">
                <a16:creationId xmlns:a16="http://schemas.microsoft.com/office/drawing/2014/main" id="{5E3FE908-9308-454D-A158-970B89515FBC}"/>
              </a:ext>
            </a:extLst>
          </p:cNvPr>
          <p:cNvSpPr/>
          <p:nvPr/>
        </p:nvSpPr>
        <p:spPr>
          <a:xfrm rot="3045854">
            <a:off x="8942271" y="3315795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00E917B-D420-4BC9-8598-645319FF3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8315" y="2867914"/>
            <a:ext cx="780952" cy="61993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</p:pic>
      <p:sp>
        <p:nvSpPr>
          <p:cNvPr id="11" name="Right Arrow 19">
            <a:extLst>
              <a:ext uri="{FF2B5EF4-FFF2-40B4-BE49-F238E27FC236}">
                <a16:creationId xmlns:a16="http://schemas.microsoft.com/office/drawing/2014/main" id="{8F5EF4B9-CC04-405A-99D3-58B2810BE589}"/>
              </a:ext>
            </a:extLst>
          </p:cNvPr>
          <p:cNvSpPr/>
          <p:nvPr/>
        </p:nvSpPr>
        <p:spPr>
          <a:xfrm rot="4093633">
            <a:off x="6474940" y="3816346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72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325A9-10ED-4D15-B68F-64EE6E86B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Recording to Source Audio</a:t>
            </a:r>
            <a:br>
              <a:rPr lang="en-US" dirty="0"/>
            </a:br>
            <a:r>
              <a:rPr lang="en-US" sz="3200" dirty="0"/>
              <a:t>	Play the recording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r>
              <a:rPr lang="en-US" sz="2400" dirty="0"/>
              <a:t>To replay your recording simply tap the play button      .  </a:t>
            </a:r>
          </a:p>
          <a:p>
            <a:endParaRPr lang="en-US" sz="2400" dirty="0"/>
          </a:p>
          <a:p>
            <a:r>
              <a:rPr lang="en-US" sz="2400" dirty="0"/>
              <a:t>To rewind the recording tap       and to fast forward tap        .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300256B-828B-4E92-B1F1-047BBB8287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50" cy="3806031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69F30E-5F2A-4530-A3AE-F7025DF20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098" y="3063240"/>
            <a:ext cx="338414" cy="3657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CB5F49-9242-4DE2-91A0-811392DF6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4473" y="4291685"/>
            <a:ext cx="344453" cy="3657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6DF03A-D14A-414E-8F95-B6DFD6DB1D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8839" y="4658339"/>
            <a:ext cx="360914" cy="357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46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7C03A-500A-4FA5-BAB8-2593C124E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r>
              <a:rPr lang="en-US" sz="2400" dirty="0"/>
              <a:t>The action of removing a section of a recording is known as a ‘cut.’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BDC1768-D05E-4617-836C-9F1BAC9464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50" cy="3806031"/>
          </a:xfrm>
        </p:spPr>
      </p:pic>
    </p:spTree>
    <p:extLst>
      <p:ext uri="{BB962C8B-B14F-4D97-AF65-F5344CB8AC3E}">
        <p14:creationId xmlns:p14="http://schemas.microsoft.com/office/powerpoint/2010/main" val="136428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7C03A-500A-4FA5-BAB8-2593C124E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r>
              <a:rPr lang="en-US" sz="2400" dirty="0"/>
              <a:t>Position the audio at the thin blue line for the beginning of the recording to be removed. </a:t>
            </a:r>
          </a:p>
          <a:p>
            <a:r>
              <a:rPr lang="en-US" dirty="0"/>
              <a:t>Use a finger to do the press-hold-drag action.</a:t>
            </a:r>
          </a:p>
          <a:p>
            <a:r>
              <a:rPr lang="en-US" sz="2400" dirty="0"/>
              <a:t>Press the       button.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BDC1768-D05E-4617-836C-9F1BAC9464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50" cy="380603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49BD9A-2321-4B96-9D90-54E3DCD526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599" y="5016091"/>
            <a:ext cx="365760" cy="369311"/>
          </a:xfrm>
          <a:prstGeom prst="rect">
            <a:avLst/>
          </a:prstGeom>
        </p:spPr>
      </p:pic>
      <p:sp>
        <p:nvSpPr>
          <p:cNvPr id="12" name="Right Arrow 19">
            <a:extLst>
              <a:ext uri="{FF2B5EF4-FFF2-40B4-BE49-F238E27FC236}">
                <a16:creationId xmlns:a16="http://schemas.microsoft.com/office/drawing/2014/main" id="{3001557B-E229-46DF-A39E-EC9A8D09449E}"/>
              </a:ext>
            </a:extLst>
          </p:cNvPr>
          <p:cNvSpPr/>
          <p:nvPr/>
        </p:nvSpPr>
        <p:spPr>
          <a:xfrm rot="9740000">
            <a:off x="5928074" y="1946980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5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DDC9E489-99DF-4801-9DA7-F3F66A4A2AC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50" cy="3806031"/>
          </a:xfrm>
        </p:spPr>
      </p:pic>
      <p:sp>
        <p:nvSpPr>
          <p:cNvPr id="11" name="Right Arrow 19">
            <a:extLst>
              <a:ext uri="{FF2B5EF4-FFF2-40B4-BE49-F238E27FC236}">
                <a16:creationId xmlns:a16="http://schemas.microsoft.com/office/drawing/2014/main" id="{90067DE0-8D72-4FE6-999A-27B76B0A54B7}"/>
              </a:ext>
            </a:extLst>
          </p:cNvPr>
          <p:cNvSpPr/>
          <p:nvPr/>
        </p:nvSpPr>
        <p:spPr>
          <a:xfrm rot="5977023">
            <a:off x="9808531" y="4551344"/>
            <a:ext cx="1280722" cy="27911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A6DAAD-2F43-4C64-885B-DBC5E948B58E}"/>
              </a:ext>
            </a:extLst>
          </p:cNvPr>
          <p:cNvSpPr txBox="1"/>
          <p:nvPr/>
        </p:nvSpPr>
        <p:spPr>
          <a:xfrm flipH="1">
            <a:off x="10357030" y="2307457"/>
            <a:ext cx="1415263" cy="1754326"/>
          </a:xfrm>
          <a:prstGeom prst="rect">
            <a:avLst/>
          </a:prstGeom>
          <a:solidFill>
            <a:schemeClr val="bg1"/>
          </a:solidFill>
          <a:ln w="57150">
            <a:solidFill>
              <a:srgbClr val="FFFF00"/>
            </a:solidFill>
            <a:prstDash val="solid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Tap the </a:t>
            </a:r>
          </a:p>
          <a:p>
            <a:pPr algn="ctr"/>
            <a:endParaRPr lang="en-US" b="1" dirty="0"/>
          </a:p>
          <a:p>
            <a:pPr algn="ctr"/>
            <a:endParaRPr lang="en-US" b="1" dirty="0"/>
          </a:p>
          <a:p>
            <a:pPr algn="ctr"/>
            <a:r>
              <a:rPr lang="en-US" b="1" dirty="0"/>
              <a:t>to remove edit markings.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581B44-AFE9-46FD-B77A-B7F56927C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r>
              <a:rPr lang="en-US" sz="2400" dirty="0"/>
              <a:t>Use a press-hold-drag motion and position the audio at the thin blue line for the end of the recording to be removed. </a:t>
            </a:r>
          </a:p>
          <a:p>
            <a:r>
              <a:rPr lang="en-US" sz="2400" dirty="0"/>
              <a:t>Press the       button.</a:t>
            </a:r>
          </a:p>
        </p:txBody>
      </p:sp>
      <p:sp>
        <p:nvSpPr>
          <p:cNvPr id="12" name="Right Arrow 19">
            <a:extLst>
              <a:ext uri="{FF2B5EF4-FFF2-40B4-BE49-F238E27FC236}">
                <a16:creationId xmlns:a16="http://schemas.microsoft.com/office/drawing/2014/main" id="{3001557B-E229-46DF-A39E-EC9A8D09449E}"/>
              </a:ext>
            </a:extLst>
          </p:cNvPr>
          <p:cNvSpPr/>
          <p:nvPr/>
        </p:nvSpPr>
        <p:spPr>
          <a:xfrm rot="10243050">
            <a:off x="6018109" y="2370120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6BDB0E-6CEA-4F0A-9644-39BA9BDAE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0665" y="2748893"/>
            <a:ext cx="365760" cy="35182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7C7EB51-ACC8-4E99-9F52-65CA43BD3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7319" y="4587300"/>
            <a:ext cx="365760" cy="35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62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FC235442-1CDF-4F02-B72F-E716F406F3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1275" y="2188565"/>
            <a:ext cx="6089650" cy="3806031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89793A-7316-4B1E-A68A-7BD97D05F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Remove a section of recording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2188565"/>
            <a:ext cx="4215384" cy="4206240"/>
          </a:xfrm>
        </p:spPr>
        <p:txBody>
          <a:bodyPr>
            <a:normAutofit/>
          </a:bodyPr>
          <a:lstStyle/>
          <a:p>
            <a:r>
              <a:rPr lang="en-US" dirty="0"/>
              <a:t>Tap the play icon on the blue bar to listen to the selected audio.</a:t>
            </a:r>
          </a:p>
          <a:p>
            <a:endParaRPr lang="en-US" dirty="0"/>
          </a:p>
          <a:p>
            <a:r>
              <a:rPr lang="en-US" dirty="0"/>
              <a:t>You may use a press-hold-drag motion to move the right blue/green tab to change the amount of audio to remove. </a:t>
            </a:r>
          </a:p>
        </p:txBody>
      </p:sp>
      <p:sp>
        <p:nvSpPr>
          <p:cNvPr id="12" name="Right Arrow 19">
            <a:extLst>
              <a:ext uri="{FF2B5EF4-FFF2-40B4-BE49-F238E27FC236}">
                <a16:creationId xmlns:a16="http://schemas.microsoft.com/office/drawing/2014/main" id="{3001557B-E229-46DF-A39E-EC9A8D09449E}"/>
              </a:ext>
            </a:extLst>
          </p:cNvPr>
          <p:cNvSpPr/>
          <p:nvPr/>
        </p:nvSpPr>
        <p:spPr>
          <a:xfrm rot="10243050">
            <a:off x="8227529" y="4862362"/>
            <a:ext cx="2328287" cy="950679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5AA24C-BB13-4ACE-B1E7-A050F62DF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081" y="4483827"/>
            <a:ext cx="952381" cy="9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27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TTRecorder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TTRecorder" id="{8C676BAD-FD2B-47E0-9BFE-49596DB02F2A}" vid="{7A9D925E-5A80-4246-8D63-6D78EF2A0C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BTTRecorder</Template>
  <TotalTime>1734</TotalTime>
  <Words>495</Words>
  <Application>Microsoft Office PowerPoint</Application>
  <PresentationFormat>Widescreen</PresentationFormat>
  <Paragraphs>76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Wingdings 3</vt:lpstr>
      <vt:lpstr>BTTRecorder</vt:lpstr>
      <vt:lpstr>BTT Recorder v1.4</vt:lpstr>
      <vt:lpstr>Compare Recording to Source Audio  Play the source audio</vt:lpstr>
      <vt:lpstr>Compare Recording to Source Audio  Play the source audio</vt:lpstr>
      <vt:lpstr>Compare Recording to Source Audio  Play the recording</vt:lpstr>
      <vt:lpstr>Compare Recording to Source Audio  Play the recording</vt:lpstr>
      <vt:lpstr>Remove a section of recording</vt:lpstr>
      <vt:lpstr>Remove a section of recording</vt:lpstr>
      <vt:lpstr>Remove a section of recording</vt:lpstr>
      <vt:lpstr>Remove a section of recording</vt:lpstr>
      <vt:lpstr>Remove a section of recording</vt:lpstr>
      <vt:lpstr>Remove a section of recording</vt:lpstr>
      <vt:lpstr>Insert a New Section of Recording</vt:lpstr>
      <vt:lpstr>Insert a New Section of Recording</vt:lpstr>
      <vt:lpstr>Insert a New Section of Recording</vt:lpstr>
      <vt:lpstr>Insert a New Section of Recording</vt:lpstr>
      <vt:lpstr>Insert a New Section of Recording</vt:lpstr>
      <vt:lpstr>Insert a New Section of Recording</vt:lpstr>
      <vt:lpstr>Insert a New Section of Recording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translationRecorder</dc:title>
  <dc:creator>Erika Herman</dc:creator>
  <cp:lastModifiedBy>Christine Jarka</cp:lastModifiedBy>
  <cp:revision>53</cp:revision>
  <dcterms:created xsi:type="dcterms:W3CDTF">2016-06-27T19:09:04Z</dcterms:created>
  <dcterms:modified xsi:type="dcterms:W3CDTF">2019-11-15T21:57:56Z</dcterms:modified>
</cp:coreProperties>
</file>

<file path=docProps/thumbnail.jpeg>
</file>